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3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746E9-2C1F-4351-826D-D75657FD0F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DDF4F0-2596-468B-81F3-28847238A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C4BE5-9281-4458-9CD8-C21C1853B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F0800-070B-42DD-A26D-7D092EB28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F477A-2373-437A-97F2-0A9A443B5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03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5CE43-DA9A-4372-9E1E-D7C133737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6769B0-8E3A-45FF-BB4E-8EF04CE51C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5693C-7774-4E9C-9F08-21C9D95A6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CF8D2-4249-4B87-8BEA-37F96F8E3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16063A-4260-46B1-859B-E2D86CE49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03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539F7B-734E-4561-B2D2-3B9A3B4957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BD40E6-55A4-4772-AC9A-2F3A30B1E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1891F-21C5-494C-B936-ADEA02F8E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56F1C-299A-49AA-A9D0-B588DA212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3BE34-6C68-43D0-BA11-0EC66121C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57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F7C65-9FCE-46F0-B303-5AA8897E9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FE0C7-C5AE-44ED-8A3F-40823F955A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F8DD7-A8DC-4221-9269-775F8C57B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BE5EF-7396-487D-B60A-80167A855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12799-6418-4025-AE20-4ED39C3E1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157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67A68-9D1B-47E3-8C54-2CA23E752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1E68A-D5E3-41CD-963B-C753A8044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1C9E7A-8A1E-4502-A488-2DF05009D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F3FEB-B48B-4B69-BB94-23FE7242F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8CF56-A4F8-4D13-B094-8C2274BB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514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82F4E-0F6B-4C22-915D-12DC49F2D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1A63A-EE29-428F-8558-3F92C41523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D51A9D-FCFC-4165-8E8B-AA67F15A4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042597-93BB-4EB5-8FD2-E18D279B9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C55CC8-F0BE-4587-A59F-4ED83CAB3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3D2A1-43DB-4876-A197-79F7465AA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6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78C94-AA09-4F40-857B-62266509B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93A23-C4F9-44AD-B1FF-A86CC9DEB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82D909-1CC4-4D06-962F-3F15F3F9D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0F9AF3-10E7-4DE2-81E2-AFC3E4F841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10E4E6-6A7C-45CD-BFAB-B8F2462203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213955-0A75-487D-8F63-34C879014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7C5D26-A8BC-4B5F-94FF-069A15390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79A3DA-2E03-44F5-B565-00CCC5584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04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68B83-188A-4745-BDED-4A4064A3E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ED8C43-3EA2-4AD1-B642-9DC50BA5F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97B8AE-93CC-4F61-BBF7-499876E6C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19CE8-E32A-4854-B4E7-70E2CCD7E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8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02A144-ACE0-4EE6-8539-4DBDC2959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58CAC4-0E73-410C-9EDB-B24A85802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0349E-DE68-4C46-A4C9-84942B957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29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137C7-3241-4728-9C81-127DC9154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51CB5-38BC-4703-8134-6B0E8545E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C9EF11-DDC6-46C8-88D5-5FF822ABC7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EDCEF8-5054-4C9B-A7C8-64173C068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8A856-C5C1-4A08-88EA-E4CC09126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ADCC3B-11BD-4A1A-8319-AFA56AA44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29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8747F-7B13-41B2-B5BD-A0363E06E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B8289-2A99-499A-AB0F-5EC187E4E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685767-D046-43B6-A926-04F23C4663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EC809C-68B5-4C10-BB51-BF4B9AE4E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F23AEE-7DF1-48E4-8CAA-36A50B711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20DE2-7396-4C15-943C-2DE8D3DCA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29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8192B2-436C-4B9F-B40B-7A6B43C20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542F9C-05E0-40A2-9545-22CACCBB3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A9B4B-33E0-45F5-A706-B90F737BA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C4864-A5F9-4779-883A-156972263998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C56DD-118C-45F5-B00D-7089FE1F7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46E5F-2DD7-441F-B637-63EFC0DBF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E75CE-CE0F-4F1C-8CCD-56F203D9CC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19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>
            <a:extLst>
              <a:ext uri="{FF2B5EF4-FFF2-40B4-BE49-F238E27FC236}">
                <a16:creationId xmlns:a16="http://schemas.microsoft.com/office/drawing/2014/main" id="{016DD7C6-6581-4383-A4CD-A43757AF92C1}"/>
              </a:ext>
            </a:extLst>
          </p:cNvPr>
          <p:cNvSpPr/>
          <p:nvPr/>
        </p:nvSpPr>
        <p:spPr>
          <a:xfrm>
            <a:off x="1485900" y="2051220"/>
            <a:ext cx="2559908" cy="2471295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Internet</a:t>
            </a:r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74F3A252-F94B-4821-BDD2-2C999C932D7C}"/>
              </a:ext>
            </a:extLst>
          </p:cNvPr>
          <p:cNvSpPr/>
          <p:nvPr/>
        </p:nvSpPr>
        <p:spPr>
          <a:xfrm>
            <a:off x="4573545" y="1529105"/>
            <a:ext cx="1631092" cy="704336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Laptop (Wireless)</a:t>
            </a: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F83ECCF8-E170-4D79-9AF6-9628162D565C}"/>
              </a:ext>
            </a:extLst>
          </p:cNvPr>
          <p:cNvSpPr/>
          <p:nvPr/>
        </p:nvSpPr>
        <p:spPr>
          <a:xfrm>
            <a:off x="6603656" y="1773250"/>
            <a:ext cx="1631092" cy="704336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Desktop (Wired)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4162420-8394-49EB-AF57-04A203E44289}"/>
              </a:ext>
            </a:extLst>
          </p:cNvPr>
          <p:cNvSpPr/>
          <p:nvPr/>
        </p:nvSpPr>
        <p:spPr>
          <a:xfrm>
            <a:off x="6734432" y="2804983"/>
            <a:ext cx="1260391" cy="97618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Phone (Wireless)</a:t>
            </a:r>
          </a:p>
        </p:txBody>
      </p:sp>
      <p:sp>
        <p:nvSpPr>
          <p:cNvPr id="9" name="Flowchart: Multidocument 8">
            <a:extLst>
              <a:ext uri="{FF2B5EF4-FFF2-40B4-BE49-F238E27FC236}">
                <a16:creationId xmlns:a16="http://schemas.microsoft.com/office/drawing/2014/main" id="{60979CC6-EC6C-4A93-ABFD-FA253C07F08B}"/>
              </a:ext>
            </a:extLst>
          </p:cNvPr>
          <p:cNvSpPr/>
          <p:nvPr/>
        </p:nvSpPr>
        <p:spPr>
          <a:xfrm>
            <a:off x="2108885" y="525160"/>
            <a:ext cx="1808205" cy="1383957"/>
          </a:xfrm>
          <a:prstGeom prst="flowChartMulti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Printer (Wired)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C1B8E07-FB81-4A1D-B5E6-F816FA3E0C3D}"/>
              </a:ext>
            </a:extLst>
          </p:cNvPr>
          <p:cNvSpPr/>
          <p:nvPr/>
        </p:nvSpPr>
        <p:spPr>
          <a:xfrm>
            <a:off x="6887862" y="506626"/>
            <a:ext cx="1062681" cy="98854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Modem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86C752-8F11-42FE-9BA9-100310F4E991}"/>
              </a:ext>
            </a:extLst>
          </p:cNvPr>
          <p:cNvSpPr/>
          <p:nvPr/>
        </p:nvSpPr>
        <p:spPr>
          <a:xfrm>
            <a:off x="4494254" y="633268"/>
            <a:ext cx="1816443" cy="4695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Switch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53FE9E-435E-416E-96F5-86EBAD974E43}"/>
              </a:ext>
            </a:extLst>
          </p:cNvPr>
          <p:cNvSpPr/>
          <p:nvPr/>
        </p:nvSpPr>
        <p:spPr>
          <a:xfrm>
            <a:off x="4494254" y="2698385"/>
            <a:ext cx="1470454" cy="4695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Router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2BB48C-B8B1-4C0A-B5CD-83006B3E06A4}"/>
              </a:ext>
            </a:extLst>
          </p:cNvPr>
          <p:cNvSpPr/>
          <p:nvPr/>
        </p:nvSpPr>
        <p:spPr>
          <a:xfrm>
            <a:off x="4616280" y="3632886"/>
            <a:ext cx="1470454" cy="7537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Wireless Access Point</a:t>
            </a:r>
          </a:p>
        </p:txBody>
      </p:sp>
    </p:spTree>
    <p:extLst>
      <p:ext uri="{BB962C8B-B14F-4D97-AF65-F5344CB8AC3E}">
        <p14:creationId xmlns:p14="http://schemas.microsoft.com/office/powerpoint/2010/main" val="3592173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>
            <a:extLst>
              <a:ext uri="{FF2B5EF4-FFF2-40B4-BE49-F238E27FC236}">
                <a16:creationId xmlns:a16="http://schemas.microsoft.com/office/drawing/2014/main" id="{016DD7C6-6581-4383-A4CD-A43757AF92C1}"/>
              </a:ext>
            </a:extLst>
          </p:cNvPr>
          <p:cNvSpPr/>
          <p:nvPr/>
        </p:nvSpPr>
        <p:spPr>
          <a:xfrm>
            <a:off x="5875638" y="4243516"/>
            <a:ext cx="1921966" cy="1680956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Internet</a:t>
            </a:r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74F3A252-F94B-4821-BDD2-2C999C932D7C}"/>
              </a:ext>
            </a:extLst>
          </p:cNvPr>
          <p:cNvSpPr/>
          <p:nvPr/>
        </p:nvSpPr>
        <p:spPr>
          <a:xfrm>
            <a:off x="393355" y="3917092"/>
            <a:ext cx="1631092" cy="704336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Laptop (Wireless)</a:t>
            </a: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F83ECCF8-E170-4D79-9AF6-9628162D565C}"/>
              </a:ext>
            </a:extLst>
          </p:cNvPr>
          <p:cNvSpPr/>
          <p:nvPr/>
        </p:nvSpPr>
        <p:spPr>
          <a:xfrm>
            <a:off x="3398106" y="873208"/>
            <a:ext cx="1631092" cy="704336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Desktop (Wired)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4162420-8394-49EB-AF57-04A203E44289}"/>
              </a:ext>
            </a:extLst>
          </p:cNvPr>
          <p:cNvSpPr/>
          <p:nvPr/>
        </p:nvSpPr>
        <p:spPr>
          <a:xfrm>
            <a:off x="1375717" y="5436975"/>
            <a:ext cx="1260391" cy="97618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Phone (Wireless)</a:t>
            </a:r>
          </a:p>
        </p:txBody>
      </p:sp>
      <p:sp>
        <p:nvSpPr>
          <p:cNvPr id="9" name="Flowchart: Multidocument 8">
            <a:extLst>
              <a:ext uri="{FF2B5EF4-FFF2-40B4-BE49-F238E27FC236}">
                <a16:creationId xmlns:a16="http://schemas.microsoft.com/office/drawing/2014/main" id="{60979CC6-EC6C-4A93-ABFD-FA253C07F08B}"/>
              </a:ext>
            </a:extLst>
          </p:cNvPr>
          <p:cNvSpPr/>
          <p:nvPr/>
        </p:nvSpPr>
        <p:spPr>
          <a:xfrm>
            <a:off x="551933" y="716691"/>
            <a:ext cx="1808205" cy="1383957"/>
          </a:xfrm>
          <a:prstGeom prst="flowChartMultidocumen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Printer (Wired)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C1B8E07-FB81-4A1D-B5E6-F816FA3E0C3D}"/>
              </a:ext>
            </a:extLst>
          </p:cNvPr>
          <p:cNvSpPr/>
          <p:nvPr/>
        </p:nvSpPr>
        <p:spPr>
          <a:xfrm>
            <a:off x="6299886" y="1823649"/>
            <a:ext cx="1062681" cy="98854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Modem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86C752-8F11-42FE-9BA9-100310F4E991}"/>
              </a:ext>
            </a:extLst>
          </p:cNvPr>
          <p:cNvSpPr/>
          <p:nvPr/>
        </p:nvSpPr>
        <p:spPr>
          <a:xfrm>
            <a:off x="3103606" y="2739081"/>
            <a:ext cx="1816443" cy="4695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Switch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53FE9E-435E-416E-96F5-86EBAD974E43}"/>
              </a:ext>
            </a:extLst>
          </p:cNvPr>
          <p:cNvSpPr/>
          <p:nvPr/>
        </p:nvSpPr>
        <p:spPr>
          <a:xfrm>
            <a:off x="6096000" y="873208"/>
            <a:ext cx="1470454" cy="4695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Router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2BB48C-B8B1-4C0A-B5CD-83006B3E06A4}"/>
              </a:ext>
            </a:extLst>
          </p:cNvPr>
          <p:cNvSpPr/>
          <p:nvPr/>
        </p:nvSpPr>
        <p:spPr>
          <a:xfrm>
            <a:off x="3276601" y="4374293"/>
            <a:ext cx="1470454" cy="7537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Wireless Access Point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3A92958-98B4-43C3-AFE2-E0A7A6174D88}"/>
              </a:ext>
            </a:extLst>
          </p:cNvPr>
          <p:cNvCxnSpPr>
            <a:cxnSpLocks/>
            <a:stCxn id="6" idx="3"/>
            <a:endCxn id="11" idx="0"/>
          </p:cNvCxnSpPr>
          <p:nvPr/>
        </p:nvCxnSpPr>
        <p:spPr>
          <a:xfrm flipH="1">
            <a:off x="4011828" y="1577544"/>
            <a:ext cx="113782" cy="1161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99D198-865B-4568-95FB-7468E04756A4}"/>
              </a:ext>
            </a:extLst>
          </p:cNvPr>
          <p:cNvCxnSpPr>
            <a:cxnSpLocks/>
            <a:stCxn id="11" idx="2"/>
            <a:endCxn id="15" idx="0"/>
          </p:cNvCxnSpPr>
          <p:nvPr/>
        </p:nvCxnSpPr>
        <p:spPr>
          <a:xfrm>
            <a:off x="4011828" y="3208638"/>
            <a:ext cx="0" cy="11656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1874B72-C969-480C-9565-9352ED2F6B54}"/>
              </a:ext>
            </a:extLst>
          </p:cNvPr>
          <p:cNvCxnSpPr>
            <a:cxnSpLocks/>
            <a:stCxn id="5" idx="2"/>
            <a:endCxn id="15" idx="1"/>
          </p:cNvCxnSpPr>
          <p:nvPr/>
        </p:nvCxnSpPr>
        <p:spPr>
          <a:xfrm>
            <a:off x="1936405" y="4269260"/>
            <a:ext cx="1340196" cy="48191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AAC6900-1CF8-479C-809C-891BAFD35037}"/>
              </a:ext>
            </a:extLst>
          </p:cNvPr>
          <p:cNvCxnSpPr>
            <a:cxnSpLocks/>
            <a:stCxn id="9" idx="2"/>
            <a:endCxn id="11" idx="1"/>
          </p:cNvCxnSpPr>
          <p:nvPr/>
        </p:nvCxnSpPr>
        <p:spPr>
          <a:xfrm>
            <a:off x="1330298" y="2048237"/>
            <a:ext cx="1773308" cy="925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DE7DC75-A16F-44CC-8B36-A27957711E5E}"/>
              </a:ext>
            </a:extLst>
          </p:cNvPr>
          <p:cNvCxnSpPr>
            <a:cxnSpLocks/>
            <a:stCxn id="7" idx="3"/>
            <a:endCxn id="15" idx="2"/>
          </p:cNvCxnSpPr>
          <p:nvPr/>
        </p:nvCxnSpPr>
        <p:spPr>
          <a:xfrm flipV="1">
            <a:off x="2636108" y="5128056"/>
            <a:ext cx="1375720" cy="79701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1BB8599-DDF1-4FD3-A05C-1BCFD275054B}"/>
              </a:ext>
            </a:extLst>
          </p:cNvPr>
          <p:cNvCxnSpPr>
            <a:cxnSpLocks/>
            <a:stCxn id="10" idx="0"/>
            <a:endCxn id="14" idx="2"/>
          </p:cNvCxnSpPr>
          <p:nvPr/>
        </p:nvCxnSpPr>
        <p:spPr>
          <a:xfrm flipV="1">
            <a:off x="6831227" y="1342765"/>
            <a:ext cx="0" cy="4808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539FA187-BC62-4405-B23B-B0F30CA17513}"/>
              </a:ext>
            </a:extLst>
          </p:cNvPr>
          <p:cNvSpPr/>
          <p:nvPr/>
        </p:nvSpPr>
        <p:spPr>
          <a:xfrm>
            <a:off x="6444563" y="3293075"/>
            <a:ext cx="773326" cy="4695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ISP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95ACFA7-CF77-43C2-A0CA-466BC287CBDA}"/>
              </a:ext>
            </a:extLst>
          </p:cNvPr>
          <p:cNvCxnSpPr>
            <a:cxnSpLocks/>
            <a:stCxn id="33" idx="0"/>
            <a:endCxn id="10" idx="2"/>
          </p:cNvCxnSpPr>
          <p:nvPr/>
        </p:nvCxnSpPr>
        <p:spPr>
          <a:xfrm flipV="1">
            <a:off x="6831226" y="2812191"/>
            <a:ext cx="1" cy="4808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6650113-13DD-4467-B3D5-39B9E0113AC3}"/>
              </a:ext>
            </a:extLst>
          </p:cNvPr>
          <p:cNvCxnSpPr>
            <a:cxnSpLocks/>
            <a:stCxn id="33" idx="2"/>
            <a:endCxn id="4" idx="3"/>
          </p:cNvCxnSpPr>
          <p:nvPr/>
        </p:nvCxnSpPr>
        <p:spPr>
          <a:xfrm>
            <a:off x="6831226" y="3762632"/>
            <a:ext cx="5395" cy="5769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2ED0541F-3BA6-4741-AD8F-4199F5B6B35B}"/>
              </a:ext>
            </a:extLst>
          </p:cNvPr>
          <p:cNvCxnSpPr>
            <a:cxnSpLocks/>
            <a:stCxn id="11" idx="3"/>
            <a:endCxn id="14" idx="0"/>
          </p:cNvCxnSpPr>
          <p:nvPr/>
        </p:nvCxnSpPr>
        <p:spPr>
          <a:xfrm flipV="1">
            <a:off x="4920049" y="873208"/>
            <a:ext cx="1911178" cy="2100652"/>
          </a:xfrm>
          <a:prstGeom prst="bentConnector4">
            <a:avLst>
              <a:gd name="adj1" fmla="val 30765"/>
              <a:gd name="adj2" fmla="val 1108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308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47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CSelby</dc:creator>
  <cp:lastModifiedBy>CSelby</cp:lastModifiedBy>
  <cp:revision>4</cp:revision>
  <dcterms:created xsi:type="dcterms:W3CDTF">2020-09-02T15:50:15Z</dcterms:created>
  <dcterms:modified xsi:type="dcterms:W3CDTF">2020-09-02T16:25:01Z</dcterms:modified>
</cp:coreProperties>
</file>